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9B9BD-D8F5-4230-A6DA-DE3F734575D7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076A1-6E76-4F8E-A809-2D3E2F238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4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8676014-B611-4FAF-8FCD-5EC928AFDCEA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FA992-6D25-43FA-8F39-32FD8ACC77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k.senate.gov/images/gavel.png" TargetMode="External"/><Relationship Id="rId2" Type="http://schemas.openxmlformats.org/officeDocument/2006/relationships/hyperlink" Target="http://www.howmuchcost.org/wp-content/uploads/2013/01/How-Much-Does-a-Lawyer-Cos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dailysheeple.com/wp-content/uploads/2013/06/soldier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7315200" cy="2286000"/>
          </a:xfrm>
        </p:spPr>
        <p:txBody>
          <a:bodyPr/>
          <a:lstStyle/>
          <a:p>
            <a:r>
              <a:rPr lang="en-US" dirty="0" smtClean="0"/>
              <a:t>My Career Exploration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315200" cy="1066800"/>
          </a:xfrm>
        </p:spPr>
        <p:txBody>
          <a:bodyPr/>
          <a:lstStyle/>
          <a:p>
            <a:r>
              <a:rPr lang="en-US" dirty="0" smtClean="0"/>
              <a:t>By: Jake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9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41148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1. Military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2971800" cy="5791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 favorite job on this list is to be a military officer</a:t>
            </a:r>
            <a:endParaRPr lang="en-US" dirty="0"/>
          </a:p>
          <a:p>
            <a:r>
              <a:rPr lang="en-US" dirty="0" smtClean="0"/>
              <a:t>The main reason why is because it’s the only career I’m fully interested in</a:t>
            </a:r>
          </a:p>
          <a:p>
            <a:r>
              <a:rPr lang="en-US" dirty="0" smtClean="0"/>
              <a:t>It also requires only about two years of training</a:t>
            </a:r>
          </a:p>
          <a:p>
            <a:r>
              <a:rPr lang="en-US" dirty="0" smtClean="0"/>
              <a:t>It doesn’t give the highest pay but its not close to the lowest pay. Military pays $70,518 per month</a:t>
            </a:r>
          </a:p>
          <a:p>
            <a:r>
              <a:rPr lang="en-US" dirty="0" smtClean="0"/>
              <a:t>The other disadvantage is it has a very low job growth of zero to -22.</a:t>
            </a:r>
          </a:p>
        </p:txBody>
      </p:sp>
      <p:pic>
        <p:nvPicPr>
          <p:cNvPr id="1027" name="Picture 3" descr="H:\soldi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673" y="1524000"/>
            <a:ext cx="6009327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88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315200" cy="762000"/>
          </a:xfrm>
        </p:spPr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3152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also other careers I could want such as a game designer, but the jobs that I listed are still great jobs to take up. I still have s couple of years to decide what I want for a career though. Once I need to, I will make a final answer.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44196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http://www.howmuchcost.org/wp-content/uploads/2013/01/How-Much-Does-a-Lawyer-Cost.jpg</a:t>
            </a:r>
            <a:endParaRPr lang="en-US" dirty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://www.kirk.senate.gov/images/gavel.png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www.thedailysheeple.com/wp-content/uploads/2013/06/soldiers.jpg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1"/>
            <a:ext cx="2514600" cy="5699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started my research by taking surveys to learn more about myself</a:t>
            </a:r>
          </a:p>
          <a:p>
            <a:r>
              <a:rPr lang="en-US" dirty="0" smtClean="0"/>
              <a:t>I took a total of two surveys, one for personality and another for interests</a:t>
            </a:r>
          </a:p>
          <a:p>
            <a:r>
              <a:rPr lang="en-US" dirty="0" smtClean="0"/>
              <a:t>As mentioned above, my personality type is ESTJ</a:t>
            </a:r>
          </a:p>
          <a:p>
            <a:r>
              <a:rPr lang="en-US" dirty="0" smtClean="0"/>
              <a:t>Military, Protective Services, Government, and Law are the most interesting types of careers to me.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680" y="228600"/>
            <a:ext cx="5943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680" y="2396525"/>
            <a:ext cx="2611120" cy="54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069" y="3124200"/>
            <a:ext cx="2525481" cy="6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069" y="3962400"/>
            <a:ext cx="47720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280" y="2250688"/>
            <a:ext cx="1524000" cy="174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65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1"/>
            <a:ext cx="3048000" cy="5867400"/>
          </a:xfrm>
        </p:spPr>
        <p:txBody>
          <a:bodyPr/>
          <a:lstStyle/>
          <a:p>
            <a:r>
              <a:rPr lang="en-US" dirty="0" smtClean="0"/>
              <a:t>After the surveys I looked up information on all the careers</a:t>
            </a:r>
            <a:endParaRPr lang="en-US" dirty="0"/>
          </a:p>
          <a:p>
            <a:r>
              <a:rPr lang="en-US" dirty="0" smtClean="0"/>
              <a:t>Said information includes stuff such as knowledge and other skills needed, similar occupations, task/activities/working conditions, etcetera</a:t>
            </a:r>
          </a:p>
          <a:p>
            <a:r>
              <a:rPr lang="en-US" dirty="0" smtClean="0"/>
              <a:t>All the information that I collected was recorded into a Microsoft document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67456"/>
            <a:ext cx="5356005" cy="560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94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28"/>
            <a:ext cx="2667000" cy="6080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Once I was done gathering information, I graphed three bits of the information to compare them</a:t>
            </a:r>
          </a:p>
          <a:p>
            <a:r>
              <a:rPr lang="en-US" dirty="0" smtClean="0"/>
              <a:t>First I graphed Job Growth Over the next Ten Years. Court Reported and Lawyer tied for most job growth</a:t>
            </a:r>
          </a:p>
          <a:p>
            <a:r>
              <a:rPr lang="en-US" dirty="0" smtClean="0"/>
              <a:t>Then I graphed Years of Education Required. Lawyer and Judge tied for most years needed.</a:t>
            </a:r>
          </a:p>
          <a:p>
            <a:r>
              <a:rPr lang="en-US" dirty="0" smtClean="0"/>
              <a:t>The final thing I graphed was Annual Salary. Being a Judicial Reviewer pays the highest.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1"/>
            <a:ext cx="5181600" cy="355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5152096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9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3276600" cy="6324599"/>
          </a:xfrm>
        </p:spPr>
        <p:txBody>
          <a:bodyPr/>
          <a:lstStyle/>
          <a:p>
            <a:r>
              <a:rPr lang="en-US" dirty="0" smtClean="0"/>
              <a:t>In total I went though eight jobs that I might want to be</a:t>
            </a:r>
          </a:p>
          <a:p>
            <a:r>
              <a:rPr lang="en-US" dirty="0" smtClean="0"/>
              <a:t>The jobs I choose are categorized within Government, Law, and Protective Services</a:t>
            </a:r>
          </a:p>
          <a:p>
            <a:r>
              <a:rPr lang="en-US" dirty="0" smtClean="0"/>
              <a:t>The eight jobs I choose are Lawyer, Military Officer, Police Detective, Court Reporter, Adjudicators Hearings Officers Judicial Reviewers, Forensic Science Technician, Judge, and Immigrations and Customs Inspector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5334000" cy="397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"/>
            <a:ext cx="4267200" cy="236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54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838200"/>
            <a:ext cx="25146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Evenly, there are four of each jobs I choose</a:t>
            </a:r>
          </a:p>
          <a:p>
            <a:r>
              <a:rPr lang="en-US" dirty="0" smtClean="0"/>
              <a:t>Lawyer because many people say that because my interest in government, I should be one</a:t>
            </a:r>
          </a:p>
          <a:p>
            <a:r>
              <a:rPr lang="en-US" dirty="0" smtClean="0"/>
              <a:t>Court Reporter because it sounded like a simple jobs with good growth</a:t>
            </a:r>
          </a:p>
          <a:p>
            <a:r>
              <a:rPr lang="en-US" dirty="0" smtClean="0"/>
              <a:t>Judge because it is rather interesting career with resalable pay</a:t>
            </a:r>
          </a:p>
          <a:p>
            <a:r>
              <a:rPr lang="en-US" dirty="0" smtClean="0"/>
              <a:t>Judicial Reviewer because it sounds like a simple, high paying career and is somewhat interesting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553200" y="762000"/>
            <a:ext cx="23622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Forensic Science Technician because it sounded like an interesting jobs</a:t>
            </a:r>
          </a:p>
          <a:p>
            <a:r>
              <a:rPr lang="en-US" dirty="0" smtClean="0"/>
              <a:t>Immigrations inspector because I thought in could be an interesting career</a:t>
            </a:r>
          </a:p>
          <a:p>
            <a:r>
              <a:rPr lang="en-US" dirty="0" smtClean="0"/>
              <a:t>Police Detective because it’s the closest one to a military career and has better pay</a:t>
            </a:r>
          </a:p>
          <a:p>
            <a:r>
              <a:rPr lang="en-US" dirty="0" smtClean="0"/>
              <a:t>Military Officer because I’ve always been interested in military and I wouldn’t mind being in 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Government and Law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152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Protective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2819400" cy="6781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With the information I got about each career I was able to decide which careers I would like the most and least</a:t>
            </a:r>
          </a:p>
          <a:p>
            <a:r>
              <a:rPr lang="en-US" dirty="0" smtClean="0"/>
              <a:t>Job growth is the fourth most important thing for my decision </a:t>
            </a:r>
          </a:p>
          <a:p>
            <a:r>
              <a:rPr lang="en-US" dirty="0" smtClean="0"/>
              <a:t>Third  most important thing is education years required. The less education required the high it was on my list because I would rather get into the job as soon as possible rather that spend years learning how to be one </a:t>
            </a:r>
          </a:p>
          <a:p>
            <a:r>
              <a:rPr lang="en-US" dirty="0" smtClean="0"/>
              <a:t>The second most important thing to me is salary because with a high paying job, I could get a lot of money</a:t>
            </a:r>
          </a:p>
          <a:p>
            <a:r>
              <a:rPr lang="en-US" dirty="0" smtClean="0"/>
              <a:t>The most important thing to the career in my opinion is how interested I am in it because if I’m not interested in it, I wont like the job if I take it up.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4531"/>
            <a:ext cx="2895600" cy="185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0999"/>
            <a:ext cx="2971800" cy="188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036" y="4419600"/>
            <a:ext cx="361396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66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2438400" cy="914399"/>
          </a:xfrm>
        </p:spPr>
        <p:txBody>
          <a:bodyPr/>
          <a:lstStyle/>
          <a:p>
            <a:r>
              <a:rPr lang="en-US" dirty="0" smtClean="0"/>
              <a:t>3. Lawyer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2895600" cy="5714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My third place career in this list is Lawyer</a:t>
            </a:r>
          </a:p>
          <a:p>
            <a:r>
              <a:rPr lang="en-US" dirty="0" smtClean="0"/>
              <a:t>One reason for being a Lawyer is because it is the second highest paying job in my list, with an annual salary of $126,370</a:t>
            </a:r>
          </a:p>
          <a:p>
            <a:r>
              <a:rPr lang="en-US" dirty="0" smtClean="0"/>
              <a:t>Also, Lawyer has the highest job growth.</a:t>
            </a:r>
            <a:endParaRPr lang="en-US" dirty="0"/>
          </a:p>
          <a:p>
            <a:r>
              <a:rPr lang="en-US" dirty="0" smtClean="0"/>
              <a:t>The main reason I wouldn’t want to be a lawyer is because I’m not all that interested in being one</a:t>
            </a:r>
          </a:p>
          <a:p>
            <a:r>
              <a:rPr lang="en-US" dirty="0" smtClean="0"/>
              <a:t>Lawyer also requires the most education years in my list and I don’t want to spend to long studying to be one rather than getting into the job (even though I know I cant)</a:t>
            </a:r>
          </a:p>
        </p:txBody>
      </p:sp>
      <p:pic>
        <p:nvPicPr>
          <p:cNvPr id="1026" name="Picture 2" descr="H:\How-Much-Does-a-Lawyer-C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502422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51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4495800" cy="914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Judicial Reviewer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3657600" cy="5714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Judicial Reviewer is my second highest rated job on my list</a:t>
            </a:r>
          </a:p>
          <a:p>
            <a:r>
              <a:rPr lang="en-US" dirty="0" smtClean="0"/>
              <a:t>One reason why is because I has the highest pay of all eight jobs, paying $127,350</a:t>
            </a:r>
          </a:p>
          <a:p>
            <a:r>
              <a:rPr lang="en-US" dirty="0" smtClean="0"/>
              <a:t>In addition to the highest paying job it also has the lowest years of education required</a:t>
            </a:r>
          </a:p>
          <a:p>
            <a:r>
              <a:rPr lang="en-US" dirty="0" smtClean="0"/>
              <a:t>Being a Judicial Review, while having the high pay and low education years, I’m not the most interested in being a Judicial Reviewer, but still more interested that being a Lawyer</a:t>
            </a:r>
          </a:p>
          <a:p>
            <a:r>
              <a:rPr lang="en-US" dirty="0" smtClean="0"/>
              <a:t>Also Judicial Reviewer has the second lowest job growth of all these careers</a:t>
            </a:r>
            <a:endParaRPr lang="en-US" dirty="0"/>
          </a:p>
        </p:txBody>
      </p:sp>
      <p:pic>
        <p:nvPicPr>
          <p:cNvPr id="2050" name="Picture 2" descr="H:\gav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1066800"/>
            <a:ext cx="5301175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21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208</TotalTime>
  <Words>833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My Career Exploration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Lawyer</vt:lpstr>
      <vt:lpstr>2. Judicial Reviewer</vt:lpstr>
      <vt:lpstr>1. Military Officer</vt:lpstr>
      <vt:lpstr>Citations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R. Simons</dc:creator>
  <cp:lastModifiedBy>Jake R. Simons</cp:lastModifiedBy>
  <cp:revision>23</cp:revision>
  <dcterms:created xsi:type="dcterms:W3CDTF">2014-03-05T14:06:15Z</dcterms:created>
  <dcterms:modified xsi:type="dcterms:W3CDTF">2014-03-13T16:22:18Z</dcterms:modified>
</cp:coreProperties>
</file>